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65" r:id="rId15"/>
    <p:sldId id="266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78"/>
    <p:restoredTop sz="94646"/>
  </p:normalViewPr>
  <p:slideViewPr>
    <p:cSldViewPr snapToGrid="0" snapToObjects="1">
      <p:cViewPr varScale="1">
        <p:scale>
          <a:sx n="89" d="100"/>
          <a:sy n="89" d="100"/>
        </p:scale>
        <p:origin x="4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15B20-4781-FF43-89EA-7066EF0BE971}" type="datetimeFigureOut">
              <a:rPr lang="tr-TR" smtClean="0"/>
              <a:t>26.03.2021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DC9A8-31DB-284A-91F3-DEEE01DCD8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6891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D41-2FD3-5E42-99C9-21BC528158DB}" type="datetime1">
              <a:rPr lang="tr-TR" smtClean="0"/>
              <a:t>26.03.2021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488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EB2A-525A-204F-A5C1-0DA7FECECAB4}" type="datetime1">
              <a:rPr lang="tr-TR" smtClean="0"/>
              <a:t>26.03.2021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2103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7CFE-3B53-2640-BBB6-4A030CB575C0}" type="datetime1">
              <a:rPr lang="tr-TR" smtClean="0"/>
              <a:t>26.03.2021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464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B2893-942A-FF4F-9A83-94D36B695B37}" type="datetime1">
              <a:rPr lang="tr-TR" smtClean="0"/>
              <a:t>26.03.2021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068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02BF-2810-484C-83B4-69E784BDA8AF}" type="datetime1">
              <a:rPr lang="tr-TR" smtClean="0"/>
              <a:t>26.03.2021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008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AFBC3-8087-DC4E-9CD4-4347088561AB}" type="datetime1">
              <a:rPr lang="tr-TR" smtClean="0"/>
              <a:t>26.03.2021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233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D9A74-D1AB-7546-96B1-F2A9747DB114}" type="datetime1">
              <a:rPr lang="tr-TR" smtClean="0"/>
              <a:t>26.03.2021</a:t>
            </a:fld>
            <a:endParaRPr lang="tr-T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205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D0FAE-DDFC-1845-B538-D283BC3D3461}" type="datetime1">
              <a:rPr lang="tr-TR" smtClean="0"/>
              <a:t>26.03.2021</a:t>
            </a:fld>
            <a:endParaRPr lang="tr-T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83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EFE4-81C0-A04E-B671-5DF931C3BEB0}" type="datetime1">
              <a:rPr lang="tr-TR" smtClean="0"/>
              <a:t>26.03.2021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57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106B-2372-2148-AFF2-B8E645FA881F}" type="datetime1">
              <a:rPr lang="tr-TR" smtClean="0"/>
              <a:t>26.03.2021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905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584F-4D3D-5A44-80FF-E5EB32A6FCD0}" type="datetime1">
              <a:rPr lang="tr-TR" smtClean="0"/>
              <a:t>26.03.2021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315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8FE9764-4EA1-C440-AAE0-755DBA98B79D}" type="datetime1">
              <a:rPr lang="tr-TR" smtClean="0"/>
              <a:t>26.03.2021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778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5020904-E468-364D-9FF8-2FEEA95FC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 err="1"/>
              <a:t>Python</a:t>
            </a:r>
            <a:r>
              <a:rPr lang="tr-TR" b="1" dirty="0"/>
              <a:t> Programlama Dili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C960DF8-03B0-0149-8B69-A4930228C0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Liste Üreticiler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57E07BD-7D10-A94A-89E8-ACE52992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121346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F73605E-A298-AA4A-8640-55FEB0C2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90092A-7A2B-6847-8F61-788D7AB1E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Kullanıcı adlarında istemediğimiz karakter olan kullanıcılar listesi.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CE3AED1-382B-A54C-9652-3CEAF4AB9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6E709FD-B0ED-7E4A-B3D3-C7803EC8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582970"/>
            <a:ext cx="6705600" cy="8382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DB06968-B5E8-0E44-AA44-F525ED2F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3648859"/>
            <a:ext cx="2463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51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019B01E-831D-6742-9252-403AEEDE6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dirty="0"/>
              <a:t>Liste üreticileri ile kesişim, fark kümeleri oluşturmak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14A170-B49E-E247-A0B0-333E7A5D3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Liste üreticileri kullanılarak kesişim, birleşim, fark kümeleri oluşturmak. (Aynı dersi alan öğrenciler gibi)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08E11CD-FB7E-E044-91B0-E652FEE0A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50FF9D0-C2A7-AC4E-B71E-FBC9B2E1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579878"/>
            <a:ext cx="49657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52CEC63-B04E-2040-8299-F75E9BBF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Python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B661BDC-911D-CA4C-BA33-ABD3748C6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err="1"/>
              <a:t>Python</a:t>
            </a:r>
            <a:r>
              <a:rPr lang="tr-TR" dirty="0"/>
              <a:t> dilindeki kümeler bu iş için pratik kullanım sağlar. Kümeler dersindeki birleşim, kesişim, farkı işlemleri aşağıdaki gibidir.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FB71BA1-2F1C-C846-A9C5-EE4BADA8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602BB96-3B9D-2B41-8119-2CCA7F439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26" y="2407745"/>
            <a:ext cx="553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46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52CEC63-B04E-2040-8299-F75E9BBF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Python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B661BDC-911D-CA4C-BA33-ABD3748C6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err="1"/>
              <a:t>Python</a:t>
            </a:r>
            <a:r>
              <a:rPr lang="tr-TR" dirty="0"/>
              <a:t> dilindeki kümeler bu iş için pratik kullanım sağlar. Kümeler dersindeki birleşim, kesişim, farkı işlemleri aşağıdaki gibidir. (</a:t>
            </a:r>
            <a:r>
              <a:rPr lang="tr-TR" b="1" i="1" dirty="0"/>
              <a:t>Not: kümeler çift değer içermezdi!</a:t>
            </a:r>
            <a:r>
              <a:rPr lang="tr-TR" dirty="0"/>
              <a:t>)</a:t>
            </a:r>
          </a:p>
          <a:p>
            <a:pPr algn="just"/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FB71BA1-2F1C-C846-A9C5-EE4BADA8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B8862D7-F72C-114D-BC80-9EED3738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310" y="3038348"/>
            <a:ext cx="5135180" cy="278355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7C97010-5D49-D241-8039-3733A1B55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0" y="2173452"/>
            <a:ext cx="3771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80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649CBA6-BC86-EB40-B59C-744977948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Zip</a:t>
            </a:r>
            <a:r>
              <a:rPr lang="tr-TR" dirty="0"/>
              <a:t>: Liste örneği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A3FD8D-EDB5-7D43-877A-69DE0B0F4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9.yansıdaki örneği iki listeyi karşılıklı birleştirecek şekilde nasıl yapabiliriz?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A1D774D-242B-F344-A112-0CD627FF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F89B864-38A1-964E-B8E8-D8DAFCAD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392" y="2165787"/>
            <a:ext cx="2594084" cy="164115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B4A1E03-BBB4-B447-9905-0114B75D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392" y="4178544"/>
            <a:ext cx="3390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6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99007B0-F35D-5749-8A26-A6DF3720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Zip</a:t>
            </a:r>
            <a:r>
              <a:rPr lang="tr-TR" dirty="0"/>
              <a:t>: Sözlük örneği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6545F6-796D-EE46-8298-50C09113A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Aynı örneği listeden biri </a:t>
            </a:r>
            <a:r>
              <a:rPr lang="tr-TR" dirty="0" err="1"/>
              <a:t>key’ler</a:t>
            </a:r>
            <a:r>
              <a:rPr lang="tr-TR" dirty="0"/>
              <a:t>, diğeri: </a:t>
            </a:r>
            <a:r>
              <a:rPr lang="tr-TR" dirty="0" err="1"/>
              <a:t>value’ler</a:t>
            </a:r>
            <a:r>
              <a:rPr lang="tr-TR" dirty="0"/>
              <a:t> olacak şekilde de birleştirebiliriz.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45C3633-E80C-B742-B833-2451AE32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10A3190-C871-A349-B70B-24E78A1EC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3424428"/>
            <a:ext cx="2351217" cy="13788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FD605BC-EE0C-DA46-B727-11F6CCAD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67" y="3424428"/>
            <a:ext cx="28321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5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15154CF-9034-D942-BD11-E96D1CC75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Üreticiler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714F087-1728-2248-AE14-D93766057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bölümde liste, demet vb. oluşturmak için daha </a:t>
            </a:r>
            <a:r>
              <a:rPr lang="tr-TR" dirty="0" err="1"/>
              <a:t>pythonic</a:t>
            </a:r>
            <a:r>
              <a:rPr lang="tr-TR" dirty="0"/>
              <a:t> örnekler göreceğiz.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722509D-69BA-8C41-924B-9DE0F52B6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4260069-AD46-DB4A-9620-26DA3B33E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712763"/>
            <a:ext cx="2463800" cy="10541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DE913C7-8BF9-E84F-8D98-9BE5EF247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949" y="4036192"/>
            <a:ext cx="24384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84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78128A6-A8EA-AC49-8F75-F707507C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Liste üreticiler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BC0818D-7C94-194A-AD0E-17CD83930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kullanımda y için: </a:t>
            </a:r>
            <a:r>
              <a:rPr lang="tr-TR" dirty="0" err="1"/>
              <a:t>x’in</a:t>
            </a:r>
            <a:r>
              <a:rPr lang="tr-TR" dirty="0"/>
              <a:t> içindeki her i ile y listesi oluştur, her i**2 ile z listesi oluştur demiş oluyoruz.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9148F79-9B12-3741-A42F-F2B6C41A2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32D0058-BF9C-E047-8AC6-0F71E2F3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3518994"/>
            <a:ext cx="3447645" cy="19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32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78128A6-A8EA-AC49-8F75-F707507C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Liste üreticiler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BC0818D-7C94-194A-AD0E-17CD83930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 Bu örnek için z tahmini alalım?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9148F79-9B12-3741-A42F-F2B6C41A2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D380157-F74E-5843-BEF2-20B59512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3056128"/>
            <a:ext cx="6118773" cy="88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78128A6-A8EA-AC49-8F75-F707507C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Sözlük üreticiler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BC0818D-7C94-194A-AD0E-17CD83930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Aynı şekilde sözlük üretelim. İç içe döngüler kullanmak yerine , </a:t>
            </a:r>
            <a:r>
              <a:rPr lang="tr-TR" dirty="0" err="1"/>
              <a:t>Python</a:t>
            </a:r>
            <a:r>
              <a:rPr lang="tr-TR" dirty="0"/>
              <a:t> gerçekten kolaylaştırıyor.  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9148F79-9B12-3741-A42F-F2B6C41A2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D0E209F-BABF-BA41-BEBD-C29DDE31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3203026"/>
            <a:ext cx="5440031" cy="161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4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5468C6C-5DFB-614F-A657-0A9E1B29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Üreticilere şart </a:t>
            </a:r>
            <a:r>
              <a:rPr lang="tr-TR" dirty="0" err="1"/>
              <a:t>ekelemek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3977B1-2E86-E248-BF15-9E9B77C43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Listeden sayısal olmayanları eleyelim. Not: is ile başlayan metotların kullanımı unutmayalım.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BC0A27D-F0B1-C14E-BCEB-86FFC375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0A91A32-F30B-BF42-9161-4DB062153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499069"/>
            <a:ext cx="5501060" cy="14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5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AD9DBE7-761A-704F-A1C0-0D412B77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AFA140-D847-6643-8DAD-B2A09C764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Örnek: Ortalamadan %20’den daha uzak olanları seçen bir liste üretici yazın. (Not: İlerleyen haftalarda bu amaçla farklı yapılar işlenecektir.)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BCFAEAC-D6ED-1E42-BC87-DB656C7A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250734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A5768F0-F754-BA41-90F8-9CC28B17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Örnek: Çözüm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C63D657-BA56-2246-8E84-2FF89C6BC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çözümden farklı olarak ne yapabiliriz ?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2C5B00A-AD5C-DC4E-806E-FC1C97D8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9A2B486-4803-0145-9978-3390BC4E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811528"/>
            <a:ext cx="6299200" cy="23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81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FA6DB6-F85E-424C-8DA0-FA120CCB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B90DF55-CAC4-0F4F-A6BC-6D61DBAD3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İki liste üzerinde çift döngü örneği: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C7F5757-7264-BD46-B224-ADFC024C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5305931-D177-334F-8618-39C82774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319528"/>
            <a:ext cx="3467100" cy="11049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0DF6B80-F29C-8A46-8630-4980A2DF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3796030"/>
            <a:ext cx="6315256" cy="7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34579"/>
      </p:ext>
    </p:extLst>
  </p:cSld>
  <p:clrMapOvr>
    <a:masterClrMapping/>
  </p:clrMapOvr>
</p:sld>
</file>

<file path=ppt/theme/theme1.xml><?xml version="1.0" encoding="utf-8"?>
<a:theme xmlns:a="http://schemas.openxmlformats.org/drawingml/2006/main" name="Çerçeve">
  <a:themeElements>
    <a:clrScheme name="Çerçev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Çerçev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Çerçev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{FA2810DC-C400-E64A-89FA-DCE0678796A2}tf10001124</Template>
  <TotalTime>755</TotalTime>
  <Words>286</Words>
  <Application>Microsoft Macintosh PowerPoint</Application>
  <PresentationFormat>Geniş ekran</PresentationFormat>
  <Paragraphs>89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Calibri</vt:lpstr>
      <vt:lpstr>Corbel</vt:lpstr>
      <vt:lpstr>Wingdings 2</vt:lpstr>
      <vt:lpstr>Çerçeve</vt:lpstr>
      <vt:lpstr>Python Programlama Dili</vt:lpstr>
      <vt:lpstr>Üreticiler</vt:lpstr>
      <vt:lpstr>Liste üreticiler</vt:lpstr>
      <vt:lpstr>Liste üreticiler</vt:lpstr>
      <vt:lpstr>Sözlük üreticiler</vt:lpstr>
      <vt:lpstr>Üreticilere şart ekelemek</vt:lpstr>
      <vt:lpstr>Örnek</vt:lpstr>
      <vt:lpstr>Örnek: Çözüm</vt:lpstr>
      <vt:lpstr>Örnek</vt:lpstr>
      <vt:lpstr>Örnek</vt:lpstr>
      <vt:lpstr>Liste üreticileri ile kesişim, fark kümeleri oluşturmak</vt:lpstr>
      <vt:lpstr>Python</vt:lpstr>
      <vt:lpstr>Python</vt:lpstr>
      <vt:lpstr>Zip: Liste örneği</vt:lpstr>
      <vt:lpstr>Zip: Sözlük örneği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Programlama Dili</dc:title>
  <dc:creator>Microsoft Office Kullanıcısı</dc:creator>
  <cp:lastModifiedBy>Microsoft Office Kullanıcısı</cp:lastModifiedBy>
  <cp:revision>95</cp:revision>
  <dcterms:created xsi:type="dcterms:W3CDTF">2018-02-26T11:13:50Z</dcterms:created>
  <dcterms:modified xsi:type="dcterms:W3CDTF">2021-03-26T08:33:57Z</dcterms:modified>
</cp:coreProperties>
</file>